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3" r:id="rId5"/>
    <p:sldId id="264" r:id="rId6"/>
    <p:sldId id="265" r:id="rId7"/>
    <p:sldId id="266" r:id="rId8"/>
    <p:sldId id="277" r:id="rId9"/>
    <p:sldId id="267" r:id="rId10"/>
    <p:sldId id="27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41CBB6-BE10-401D-B8E5-F3604F82F224}" v="1" dt="2025-05-15T04:01:19.0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0025F-691C-404D-B8BF-0943633C710A}" type="datetimeFigureOut">
              <a:rPr lang="en-IN" smtClean="0"/>
              <a:t>15-05-2025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0C96A-B3A5-4295-9A92-A96B67328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331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F327-AC40-0467-45D9-DBA50D8EF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51D220-7528-5EDA-DA1B-783EE7FD0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CC307-66F1-F887-7368-662E542A8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A14AA-B98F-49EE-A6EC-C891DF2B7678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BAA2A-6663-B98C-800F-66E4B317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947A4-515C-63A8-AB97-D2CFA83B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6719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7DB6-CE2D-87BD-62B1-ADF5B6FB5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E326C-EF03-15DC-8328-071B21179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F3A7F-2B5C-4FEE-913F-B16252C10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434E1-47E0-4AC0-827D-1DD478A2A117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BEFE2-924C-BD80-365C-EE56F72CE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4A9EB-BCEE-D630-EEB8-02DE3AF4F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543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9EA2C-55D1-3B22-8BBA-C89EE7BD5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5A8F37-4CB4-05C0-13BD-B6B7591C4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80D8D-25BB-890D-DC94-671F57704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31CA4-7351-4B03-96E1-B8D3FBC3C3F0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2ED17-25A5-9F8D-5D52-AAFB4A771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3EC63-F0F1-7070-B8EA-4E5AB68B3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96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B399A-7525-9820-9E12-AB771505E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C3F5D-5452-8B00-9F66-62ACB6E923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000DF-14A9-42F5-C077-02B5B20A7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3B462-7FB1-48D8-BB77-4866E8513F3C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91AD1-0F9E-E70E-14DB-DF9CAA99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22D91-0330-FB57-03C0-C249201F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8340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B17E7-1A33-D533-02A6-71B28791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A08D0-F2EF-E029-7F0E-F9ACD24EB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C3E08-2C1F-87B7-211C-1B7475B3E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7C5E7-A2E8-4877-B872-212A2BB804BE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CA684-BA13-2078-6C39-CC152512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F71CB-CF9D-A1D8-2AEA-9C5C22B2A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629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E447F-E458-0794-29F0-D3749E43C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B636F-660B-BBFD-55AC-F659E61E5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9F987-4DD9-EDDD-AF70-10CE5FA45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3A762-BC87-2777-ED15-E319B545F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E38C9-3FB2-4FA1-B76F-8884AF86BD5E}" type="datetime1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6DAE83-5855-2EB3-E734-5C86852F6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B88E9-60D4-7CE7-4E3A-DE25474BC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820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BCD5F-A0DD-0BD3-E4A6-16486C6C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FCC0D-35C4-2CCA-F226-229497F17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E59881-ADB5-C9AF-E015-71984E3A0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AAFD0D-F046-9929-9CD6-A13EF14E3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9EE7F4-3802-38FB-ECB0-12D6387A0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364B02-E31B-E725-F45C-7CA7DD66F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9486-E302-41AB-B112-F43A9D7C3675}" type="datetime1">
              <a:rPr lang="en-IN" smtClean="0"/>
              <a:t>15-05-2025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83091D-9D58-87AF-46FC-BEA0A810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02D83E-0D81-3D68-82C5-BB8F2EFE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69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4D424-BE2D-34C7-73F7-2DD6F779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84B902-3DFC-9993-6B0A-FAEAB38D1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D08BE-34B7-426D-B016-7C784F227839}" type="datetime1">
              <a:rPr lang="en-IN" smtClean="0"/>
              <a:t>15-05-2025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49487-2C46-C6E2-40BB-51CD34F47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A1248-E96B-F114-BC9F-B193DB635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819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FD9C3-8224-5695-C35C-0F680E5F1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078A7-50E0-4111-914B-4760CF74043A}" type="datetime1">
              <a:rPr lang="en-IN" smtClean="0"/>
              <a:t>15-05-2025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7801C-A59C-57CF-7D87-CB7F6567C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45F16-3184-6E2B-4EAB-2E8D2280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70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028D-74D3-B875-F874-0CD7B0D0C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0CCCB-44D2-F047-6DD4-0F946CE0B9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A04AC-588D-6F25-1EFA-EBD594900E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111F0-5B21-2A29-8A02-31BC60275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C60B-0D19-48B7-997E-452244355D4F}" type="datetime1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B97616-FE1B-BF56-8AA0-8EDD092FF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87140-932D-F8EB-56B8-1CAA779CE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7079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90A16-8B4C-9A39-8171-0D5237B6D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F440A-3F0B-99B5-4AF1-50DB73823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3078D1-36AA-275F-3820-15255B02B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28C3C-95E4-28A8-3164-883BE3F13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E85ED-D9EA-494B-975D-936FD1DA34E7}" type="datetime1">
              <a:rPr lang="en-IN" smtClean="0"/>
              <a:t>15-05-2025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E03DF-7FF7-17EA-550A-DE255471D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745ED-F026-1C83-6CA8-36DA5300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31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936091-4C5D-73AE-770E-1980FC8FC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26D53-439B-F0D0-542D-31621571DA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36A86F-14DC-D1AD-100F-BDC802008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DD32B-40B6-460B-B8F4-3A1DBF7F3961}" type="datetime1">
              <a:rPr lang="en-IN" smtClean="0"/>
              <a:t>15-05-2025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AB390-2217-DAB5-7220-6695F232D5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72114-F40A-1514-1E69-4901BAC60D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048E3-9036-4E57-B95A-7E7FA1A19C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604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C523D5-9E02-5554-57F8-E983EF9D9B71}"/>
              </a:ext>
            </a:extLst>
          </p:cNvPr>
          <p:cNvSpPr txBox="1"/>
          <p:nvPr/>
        </p:nvSpPr>
        <p:spPr>
          <a:xfrm>
            <a:off x="3249559" y="1295427"/>
            <a:ext cx="6159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ME306 </a:t>
            </a:r>
          </a:p>
          <a:p>
            <a:pPr algn="ctr"/>
            <a:r>
              <a:rPr lang="en-US" sz="3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Lab - II </a:t>
            </a:r>
            <a:endParaRPr lang="en-IN" sz="32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ED7082-C391-C463-887F-2AB115B4B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141" y="9947"/>
            <a:ext cx="1080896" cy="1187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BBEEBC-1FE8-AE7C-22BD-0EB8932DE2C8}"/>
              </a:ext>
            </a:extLst>
          </p:cNvPr>
          <p:cNvSpPr txBox="1"/>
          <p:nvPr/>
        </p:nvSpPr>
        <p:spPr>
          <a:xfrm>
            <a:off x="3841951" y="2969341"/>
            <a:ext cx="4975123" cy="3430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b="1" u="sng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Submitted by</a:t>
            </a:r>
            <a:endParaRPr lang="en-IN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Group </a:t>
            </a:r>
            <a:r>
              <a:rPr lang="en-IN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Mon(C)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Mehboob Alam (2022MEB1323)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Sahil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Mhapsekar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(2022MEB1324)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Mili Prajapati (2022MEB1325)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Mohit Sharma (2022MEB1326) 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Palakpreet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Kaur (2022MEB1327) 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6D3F0D-337E-8222-A225-ED13DC5C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3" y="9947"/>
            <a:ext cx="4456192" cy="118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A79333D-3CE4-B724-7CA2-4CA1D0A6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349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inimalist thank you slide with gratitude message at center, adorned with colorful autumn leaves &amp; pastel color accents.">
            <a:extLst>
              <a:ext uri="{FF2B5EF4-FFF2-40B4-BE49-F238E27FC236}">
                <a16:creationId xmlns:a16="http://schemas.microsoft.com/office/drawing/2014/main" id="{62B1B2EA-775E-FB24-832A-5C1747EF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21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2D6A381-5419-F6DC-352D-D24D91201A2A}"/>
              </a:ext>
            </a:extLst>
          </p:cNvPr>
          <p:cNvSpPr/>
          <p:nvPr/>
        </p:nvSpPr>
        <p:spPr>
          <a:xfrm>
            <a:off x="3529446" y="3775476"/>
            <a:ext cx="5081154" cy="107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8EF06-9E58-146C-095A-E50A70B7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941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C6302-3029-CEB2-DCE6-71C382BA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A24D0-1FCE-B8A5-02B7-D7F447F75B76}"/>
              </a:ext>
            </a:extLst>
          </p:cNvPr>
          <p:cNvSpPr txBox="1"/>
          <p:nvPr/>
        </p:nvSpPr>
        <p:spPr>
          <a:xfrm>
            <a:off x="623455" y="2192482"/>
            <a:ext cx="111910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Title of project </a:t>
            </a:r>
            <a:r>
              <a:rPr lang="en-US" sz="36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Simulink Model of a Self-Balancing Robot Using PID Control</a:t>
            </a:r>
            <a:endParaRPr lang="en-IN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92A3C6-24B8-5FFE-C09B-3BAB465B8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00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C2813-B5FE-723C-DF07-6A1D8A736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DE774B-6A4E-40D2-D475-5068E197897F}"/>
              </a:ext>
            </a:extLst>
          </p:cNvPr>
          <p:cNvSpPr txBox="1"/>
          <p:nvPr/>
        </p:nvSpPr>
        <p:spPr>
          <a:xfrm>
            <a:off x="995964" y="1164451"/>
            <a:ext cx="3865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D3093-452D-C33D-9A07-D65A3A313188}"/>
              </a:ext>
            </a:extLst>
          </p:cNvPr>
          <p:cNvSpPr txBox="1"/>
          <p:nvPr/>
        </p:nvSpPr>
        <p:spPr>
          <a:xfrm>
            <a:off x="995964" y="1808578"/>
            <a:ext cx="99752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simulate a self-balancing robot using MATLAB Simulink.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feedback control principles using a PID controller to stabilize the robot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Balancing a two-wheeled robot is challenging due to instability so, using MATLAB Simulink and a PID controller, we test how well the robot can stay upright under disturbances.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ACC44-4CAE-739D-7BC0-712D5458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589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210FE-A410-D706-2787-6A465FFA5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9F7FC3-C828-E0CF-1B69-BC4CCBC634DC}"/>
              </a:ext>
            </a:extLst>
          </p:cNvPr>
          <p:cNvSpPr txBox="1"/>
          <p:nvPr/>
        </p:nvSpPr>
        <p:spPr>
          <a:xfrm>
            <a:off x="1208809" y="587185"/>
            <a:ext cx="10983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Modelling using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Simscape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Multibody 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We Generated a 3D model with three horizontal plates, four vertical rods, and two wheels.</a:t>
            </a:r>
          </a:p>
          <a:p>
            <a:r>
              <a:rPr lang="en-US" dirty="0" err="1"/>
              <a:t>Simscape</a:t>
            </a:r>
            <a:r>
              <a:rPr lang="en-US" dirty="0"/>
              <a:t> Multibody helps visualize and simulate physical movements.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8A9111-B0B9-BFE9-5611-340AABD5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83FC77-42A1-EA95-B381-B6DE5E197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35" y="2173857"/>
            <a:ext cx="8387093" cy="39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700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31E5-5543-F00C-3002-5B13A9F42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8D6BFD-3BF9-A841-DA55-2F8FDD824297}"/>
              </a:ext>
            </a:extLst>
          </p:cNvPr>
          <p:cNvSpPr txBox="1"/>
          <p:nvPr/>
        </p:nvSpPr>
        <p:spPr>
          <a:xfrm>
            <a:off x="533735" y="439547"/>
            <a:ext cx="920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Description: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B43B0-5E80-5758-A38C-3F9AB7A6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B1A8BB-F981-21E6-23D6-D340FC95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4" y="1177475"/>
            <a:ext cx="9233617" cy="49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1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0D5DB-5F30-DA1F-BA08-2E769D527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254605-CA4B-BE0D-F60C-DFA8DEFC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6B104B-FDC6-21EA-3CD7-38B739306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461548"/>
            <a:ext cx="9661456" cy="554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F4354-CF8D-4180-91CB-47448BD4E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01BA2D-FE7D-6075-9D59-99E6422E7902}"/>
              </a:ext>
            </a:extLst>
          </p:cNvPr>
          <p:cNvSpPr txBox="1"/>
          <p:nvPr/>
        </p:nvSpPr>
        <p:spPr>
          <a:xfrm>
            <a:off x="528484" y="485789"/>
            <a:ext cx="7481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system 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188F30-E153-0F3D-21E9-61D0C35979F0}"/>
              </a:ext>
            </a:extLst>
          </p:cNvPr>
          <p:cNvSpPr txBox="1"/>
          <p:nvPr/>
        </p:nvSpPr>
        <p:spPr>
          <a:xfrm>
            <a:off x="820881" y="1018309"/>
            <a:ext cx="10376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control system is the core of the self-balancing mechanism. It senses the pendulum angle, compares it with the desired angle (usually zero), and then calculates the force needed to keep the pendulum balanced.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B5AEF-CB41-4495-CB4D-02D495A8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7</a:t>
            </a:fld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E371AE-E385-E0D1-8DB6-63EEC5D02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88" y="1863236"/>
            <a:ext cx="2684611" cy="21049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BEC3F3-F26E-C2D3-73A8-CAA379A9A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331" y="2058324"/>
            <a:ext cx="5579216" cy="43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571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7DD8B-9E3B-27D9-537A-4B20F3914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4064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Simulation: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24DBE-8C11-33FB-E1EE-8475E7559F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004" y="1460500"/>
            <a:ext cx="10515600" cy="3091432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simulation begins with the robot at rest.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step input provides an initial tilt to the pendulum.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sensors measure the angle and feed it back to the controller.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PID controller calculates the necessary force to apply.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cart moves in response to the control signal.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pendulum swings back toward the vertical position.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 time, the pendulum angle stabilizes near zero, showing successful balancing. </a:t>
            </a:r>
          </a:p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simulation runs until the stop time (10 seconds in our model).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C532C-0FDF-FC38-012C-A78BCB5EA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0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E42DF-7C7C-46E9-48E2-0D1BD49A7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AA1204-C836-4F37-E88A-E613E5D9F223}"/>
              </a:ext>
            </a:extLst>
          </p:cNvPr>
          <p:cNvSpPr txBox="1"/>
          <p:nvPr/>
        </p:nvSpPr>
        <p:spPr>
          <a:xfrm>
            <a:off x="748145" y="270678"/>
            <a:ext cx="5493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7ACAA-31BA-31A9-C8EB-6A977DE4F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048E3-9036-4E57-B95A-7E7FA1A19CF2}" type="slidenum">
              <a:rPr lang="en-IN" smtClean="0"/>
              <a:t>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B0916B-7993-85B7-350B-47471EB17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889571"/>
            <a:ext cx="8599098" cy="50197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2CEE55-E2FA-5B56-7FDB-B42181AFC565}"/>
              </a:ext>
            </a:extLst>
          </p:cNvPr>
          <p:cNvSpPr txBox="1"/>
          <p:nvPr/>
        </p:nvSpPr>
        <p:spPr>
          <a:xfrm>
            <a:off x="9721971" y="1768415"/>
            <a:ext cx="2169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betweenTime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 axis) vs Angular Position (θ) (y axis) in degrees from the Scope block, showing the pendulum angle returning to zero, indicating successful self-balancing by the control system.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78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328</Words>
  <Application>Microsoft Office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Simulation: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Priyanshu Gupta</dc:creator>
  <cp:lastModifiedBy>mohitsharma1925@outlook.com</cp:lastModifiedBy>
  <cp:revision>11</cp:revision>
  <dcterms:created xsi:type="dcterms:W3CDTF">2025-05-12T09:25:40Z</dcterms:created>
  <dcterms:modified xsi:type="dcterms:W3CDTF">2025-05-15T04:06:04Z</dcterms:modified>
</cp:coreProperties>
</file>